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5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E4D235-3EA5-2042-B109-598F1DFF1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44EA8C9-7D9E-BA4D-BE51-7385C83ED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2FDB5B-4D06-8048-98B1-77E7F123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EE0D76-2AAE-EB4F-ABB4-3CB0654C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9C1BD2-26A9-CF4D-ADE8-410FD30E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84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F1545E-D1CA-8C41-A735-2155C0AF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3FF08C1-ECF8-2A40-974E-B3FBCF7BD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B46877-6FD0-E043-ABE6-5E456511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63751B-6CF6-BD4E-BCC6-96DBF378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118057-61E4-BC4D-9F9A-F0420F84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65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4BCDCD5-245A-CF41-AECB-A7E6F6F25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A544DB2-859D-2142-BED2-164025E9B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2A14AF-060E-6341-ADF0-08925F07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757F2A-C1EA-274E-BEA1-92340F27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F4EB47-C87A-7649-BB3E-82D204B8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90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5D0BA4-4C77-AF46-A01C-3A5FA49B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1D8F1F-D794-EC44-95D5-422CBA909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2E600-9695-8947-8EF3-E7108AAD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794547-A8BD-514E-A073-2EFF1346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1C611C-CCE1-5040-B8BE-59750C10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6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1F4BCD-9090-064C-932C-DC4EAAAD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CCCAC8-A5F5-C54F-AB66-35E9C6C64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970694-432B-894B-80B6-6BFE6ED0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A81451-DA51-3247-A57F-241E9672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090BFC-7DA7-FA42-A175-09B8093A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8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89F22E-9499-EA4A-B8C0-9FE7CFCE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681132-E0E5-5A43-ACBC-CC2CEDE18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2BE7A62-CC11-AE4B-89E7-E1C345B98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32540B-9EC1-254A-A468-D7043DAD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AB31D42-EAF6-7445-9EE5-897BD1DA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1B9B017-4ABA-9D4F-9169-977FBB6F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29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69A376-EFC7-1E4A-9697-F48424A2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A9175-492E-1E44-8592-165733C32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A115403-D26E-5E43-8524-6222118DB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20A613B-9B85-BB45-B828-C19D5DFA8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1E6CA1E-C831-F24A-A018-D0FAEB714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5AD4E14-2A93-E843-A9CA-957A95D9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54268B2-5A1A-2A4A-A2A2-248D9B2B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87509A4-B7F7-0C4F-8F1A-D766B79A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03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2C318D-D7D4-024A-BF97-8CCD6EA7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AC4A490-095F-BB40-A5CE-9AD530DB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D47B81D-3A1D-C043-B369-F929A4A4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04E686E-13CF-374B-8691-90B24DB9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14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EE52A5D-B05F-FD46-9ADC-1DE8B2D7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BAD8255-EB57-3C4A-9DBC-63724648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889B86C-7147-844E-BE41-6B5470B3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35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93CCBC-96BB-2143-9F12-A8463359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C58852-E27E-0B42-8582-2B5F402C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D1B6FB8-0BBF-5846-879A-4E097CC16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33ECCBF-6E1E-9849-B2F4-A0244D1B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082CCB1-5ED0-3E4E-9D16-AD69EF09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0ACD705-3BF9-CD44-A23D-9C7D7229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29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6D3213-C4CA-C540-B901-78CDFE91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02758E-A85C-D74A-9A79-4D14F8B1C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96165B2-3C67-9645-89F7-68EB10FFA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F81EA8-F351-B547-BEC0-E59A8838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82A7B37-BD04-E142-939D-78283EDF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0FCA34-3038-4342-B977-9969F2D5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74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0292FA2-9AD2-2943-A6B2-5ADC2746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C65E602-21B4-474D-BB08-53839AC85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AC89FB-B0D7-6B49-906E-AECC3A579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D8EBE-AF58-5443-AF22-FDFF8382B423}" type="datetimeFigureOut">
              <a:rPr lang="tr-TR" smtClean="0"/>
              <a:t>26.10.2020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013028-0268-2C43-A0E9-E72131FD6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8C0A4A-B32A-CD47-9EEE-345926BD6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85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E27DC55C-8D33-5948-9D78-E1A94E5D0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347"/>
            <a:ext cx="12192000" cy="6858000"/>
          </a:xfrm>
          <a:prstGeom prst="rect">
            <a:avLst/>
          </a:prstGeom>
        </p:spPr>
      </p:pic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7BCEC812-B87A-6648-AF4D-463722C43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5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A8ED80-5253-A947-BF58-7A19CA09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53D8A32-102E-8544-82F7-667E110C1D08}"/>
              </a:ext>
            </a:extLst>
          </p:cNvPr>
          <p:cNvSpPr txBox="1"/>
          <p:nvPr/>
        </p:nvSpPr>
        <p:spPr>
          <a:xfrm>
            <a:off x="226720" y="66069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ÖNERİLEN HAFTALIK ÇALIŞMALAR</a:t>
            </a:r>
          </a:p>
        </p:txBody>
      </p:sp>
    </p:spTree>
    <p:extLst>
      <p:ext uri="{BB962C8B-B14F-4D97-AF65-F5344CB8AC3E}">
        <p14:creationId xmlns:p14="http://schemas.microsoft.com/office/powerpoint/2010/main" val="103389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A8ED80-5253-A947-BF58-7A19CA09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53D8A32-102E-8544-82F7-667E110C1D08}"/>
              </a:ext>
            </a:extLst>
          </p:cNvPr>
          <p:cNvSpPr txBox="1"/>
          <p:nvPr/>
        </p:nvSpPr>
        <p:spPr>
          <a:xfrm>
            <a:off x="226720" y="66069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BAŞVURULAN KAYNAKLAR</a:t>
            </a:r>
          </a:p>
        </p:txBody>
      </p:sp>
    </p:spTree>
    <p:extLst>
      <p:ext uri="{BB962C8B-B14F-4D97-AF65-F5344CB8AC3E}">
        <p14:creationId xmlns:p14="http://schemas.microsoft.com/office/powerpoint/2010/main" val="172010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A8ED80-5253-A947-BF58-7A19CA09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53D8A32-102E-8544-82F7-667E110C1D08}"/>
              </a:ext>
            </a:extLst>
          </p:cNvPr>
          <p:cNvSpPr txBox="1"/>
          <p:nvPr/>
        </p:nvSpPr>
        <p:spPr>
          <a:xfrm>
            <a:off x="226720" y="66069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BİR SONRAKİ DERS HAKKINDA</a:t>
            </a:r>
          </a:p>
        </p:txBody>
      </p:sp>
    </p:spTree>
    <p:extLst>
      <p:ext uri="{BB962C8B-B14F-4D97-AF65-F5344CB8AC3E}">
        <p14:creationId xmlns:p14="http://schemas.microsoft.com/office/powerpoint/2010/main" val="279109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ED81D9A-0DE2-ED41-98AF-6C73D5BE1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9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V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13551B2-3467-9845-AF1C-8C6B27A24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2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BF9EFB4-3817-344E-AAE1-D30196114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8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A8ED80-5253-A947-BF58-7A19CA09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53D8A32-102E-8544-82F7-667E110C1D08}"/>
              </a:ext>
            </a:extLst>
          </p:cNvPr>
          <p:cNvSpPr txBox="1"/>
          <p:nvPr/>
        </p:nvSpPr>
        <p:spPr>
          <a:xfrm>
            <a:off x="226720" y="66069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GEÇEN DERS HAKKINDA</a:t>
            </a:r>
          </a:p>
        </p:txBody>
      </p:sp>
    </p:spTree>
    <p:extLst>
      <p:ext uri="{BB962C8B-B14F-4D97-AF65-F5344CB8AC3E}">
        <p14:creationId xmlns:p14="http://schemas.microsoft.com/office/powerpoint/2010/main" val="61067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A8ED80-5253-A947-BF58-7A19CA09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53D8A32-102E-8544-82F7-667E110C1D08}"/>
              </a:ext>
            </a:extLst>
          </p:cNvPr>
          <p:cNvSpPr txBox="1"/>
          <p:nvPr/>
        </p:nvSpPr>
        <p:spPr>
          <a:xfrm>
            <a:off x="226720" y="66069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HAFTALIK AKIŞ</a:t>
            </a:r>
          </a:p>
        </p:txBody>
      </p:sp>
    </p:spTree>
    <p:extLst>
      <p:ext uri="{BB962C8B-B14F-4D97-AF65-F5344CB8AC3E}">
        <p14:creationId xmlns:p14="http://schemas.microsoft.com/office/powerpoint/2010/main" val="336477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A8ED80-5253-A947-BF58-7A19CA09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53D8A32-102E-8544-82F7-667E110C1D08}"/>
              </a:ext>
            </a:extLst>
          </p:cNvPr>
          <p:cNvSpPr txBox="1"/>
          <p:nvPr/>
        </p:nvSpPr>
        <p:spPr>
          <a:xfrm>
            <a:off x="226720" y="66069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HAFTALIK ÖĞRENİM KAZANIMLARI</a:t>
            </a:r>
          </a:p>
        </p:txBody>
      </p:sp>
    </p:spTree>
    <p:extLst>
      <p:ext uri="{BB962C8B-B14F-4D97-AF65-F5344CB8AC3E}">
        <p14:creationId xmlns:p14="http://schemas.microsoft.com/office/powerpoint/2010/main" val="289384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A8ED80-5253-A947-BF58-7A19CA09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53D8A32-102E-8544-82F7-667E110C1D08}"/>
              </a:ext>
            </a:extLst>
          </p:cNvPr>
          <p:cNvSpPr txBox="1"/>
          <p:nvPr/>
        </p:nvSpPr>
        <p:spPr>
          <a:xfrm>
            <a:off x="226720" y="66069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DERS İÇERİĞİ BAŞLIĞI</a:t>
            </a:r>
          </a:p>
        </p:txBody>
      </p:sp>
    </p:spTree>
    <p:extLst>
      <p:ext uri="{BB962C8B-B14F-4D97-AF65-F5344CB8AC3E}">
        <p14:creationId xmlns:p14="http://schemas.microsoft.com/office/powerpoint/2010/main" val="376693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A8ED80-5253-A947-BF58-7A19CA09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53D8A32-102E-8544-82F7-667E110C1D08}"/>
              </a:ext>
            </a:extLst>
          </p:cNvPr>
          <p:cNvSpPr txBox="1"/>
          <p:nvPr/>
        </p:nvSpPr>
        <p:spPr>
          <a:xfrm>
            <a:off x="226720" y="66069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HAFTANIN ÖZETİ</a:t>
            </a:r>
          </a:p>
        </p:txBody>
      </p:sp>
    </p:spTree>
    <p:extLst>
      <p:ext uri="{BB962C8B-B14F-4D97-AF65-F5344CB8AC3E}">
        <p14:creationId xmlns:p14="http://schemas.microsoft.com/office/powerpoint/2010/main" val="150445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A8ED80-5253-A947-BF58-7A19CA09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53D8A32-102E-8544-82F7-667E110C1D08}"/>
              </a:ext>
            </a:extLst>
          </p:cNvPr>
          <p:cNvSpPr txBox="1"/>
          <p:nvPr/>
        </p:nvSpPr>
        <p:spPr>
          <a:xfrm>
            <a:off x="226720" y="66069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SORU VE ÖNERİLER</a:t>
            </a:r>
          </a:p>
        </p:txBody>
      </p:sp>
    </p:spTree>
    <p:extLst>
      <p:ext uri="{BB962C8B-B14F-4D97-AF65-F5344CB8AC3E}">
        <p14:creationId xmlns:p14="http://schemas.microsoft.com/office/powerpoint/2010/main" val="783386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26</Words>
  <Application>Microsoft Macintosh PowerPoint</Application>
  <PresentationFormat>Geniş ekran</PresentationFormat>
  <Paragraphs>10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PowerPoint Sunusu</vt:lpstr>
      <vt:lpstr>V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Özgür  Kıyak</dc:creator>
  <cp:lastModifiedBy>Özgür  Kıyak</cp:lastModifiedBy>
  <cp:revision>5</cp:revision>
  <dcterms:created xsi:type="dcterms:W3CDTF">2020-10-26T06:12:26Z</dcterms:created>
  <dcterms:modified xsi:type="dcterms:W3CDTF">2020-10-26T07:32:52Z</dcterms:modified>
</cp:coreProperties>
</file>